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61" r:id="rId3"/>
    <p:sldId id="262" r:id="rId4"/>
    <p:sldId id="263" r:id="rId5"/>
    <p:sldId id="260" r:id="rId6"/>
    <p:sldId id="267" r:id="rId7"/>
    <p:sldId id="265" r:id="rId8"/>
    <p:sldId id="269" r:id="rId9"/>
    <p:sldId id="266" r:id="rId10"/>
    <p:sldId id="264" r:id="rId11"/>
    <p:sldId id="270" r:id="rId12"/>
    <p:sldId id="268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6" autoAdjust="0"/>
    <p:restoredTop sz="96242" autoAdjust="0"/>
  </p:normalViewPr>
  <p:slideViewPr>
    <p:cSldViewPr snapToGrid="0" showGuides="1">
      <p:cViewPr>
        <p:scale>
          <a:sx n="75" d="100"/>
          <a:sy n="75" d="100"/>
        </p:scale>
        <p:origin x="2430" y="768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BB-4DF4-BAC9-B4D9C83595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BB-4DF4-BAC9-B4D9C8359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5A-478D-B3B4-AE296AB445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>
                <a:alpha val="7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5A-478D-B3B4-AE296AB44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9-473B-A7EE-DECE7E8AF5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A9-473B-A7EE-DECE7E8AF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C-4A7F-B728-A52C528D04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6805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8C-4A7F-B728-A52C528D04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8C-4A7F-B728-A52C528D04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C0466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8C-4A7F-B728-A52C528D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15</c:v>
                </c:pt>
                <c:pt idx="2">
                  <c:v>20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8</c:v>
                </c:pt>
                <c:pt idx="2">
                  <c:v>15</c:v>
                </c:pt>
                <c:pt idx="3">
                  <c:v>21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9-406A-9731-8FAA4ECE0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79-406A-9731-8FAA4ECE07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FD-4247-8615-002872C81F2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7B02F7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12</c:v>
                </c:pt>
                <c:pt idx="2">
                  <c:v>10</c:v>
                </c:pt>
                <c:pt idx="3">
                  <c:v>30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FD-4247-8615-002872C81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11</c:v>
                </c:pt>
                <c:pt idx="7">
                  <c:v>15</c:v>
                </c:pt>
                <c:pt idx="8">
                  <c:v>25</c:v>
                </c:pt>
                <c:pt idx="9">
                  <c:v>18</c:v>
                </c:pt>
                <c:pt idx="10">
                  <c:v>14</c:v>
                </c:pt>
                <c:pt idx="1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F-47C2-81E2-9E418E8B02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15</c:v>
                </c:pt>
                <c:pt idx="6">
                  <c:v>12</c:v>
                </c:pt>
                <c:pt idx="7">
                  <c:v>14</c:v>
                </c:pt>
                <c:pt idx="8">
                  <c:v>20</c:v>
                </c:pt>
                <c:pt idx="9">
                  <c:v>10</c:v>
                </c:pt>
                <c:pt idx="10">
                  <c:v>20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F-47C2-81E2-9E418E8B02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  <c:pt idx="5">
                  <c:v>13</c:v>
                </c:pt>
                <c:pt idx="6">
                  <c:v>15</c:v>
                </c:pt>
                <c:pt idx="7">
                  <c:v>20</c:v>
                </c:pt>
                <c:pt idx="8">
                  <c:v>18</c:v>
                </c:pt>
                <c:pt idx="9">
                  <c:v>10</c:v>
                </c:pt>
                <c:pt idx="10">
                  <c:v>16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4F-47C2-81E2-9E418E8B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E-44B8-8230-021714CCC3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E-44B8-8230-021714CCC3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E-44B8-8230-021714CCC3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E-44B8-8230-021714CCC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56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743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808C-87D5-4F57-98B8-082789F3B023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3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7/8/2019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7/8/2019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7/8/2019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896506"/>
            <a:ext cx="498106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Area Chart </a:t>
            </a:r>
          </a:p>
          <a:p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Presentation Slides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7029" y="3924632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ea typeface="Gadugi" panose="020B0502040204020203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ea typeface="Gadugi" panose="020B0502040204020203" pitchFamily="34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Gadugi" panose="020B0502040204020203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Gadugi" panose="020B0502040204020203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ea typeface="Gadugi" panose="020B0502040204020203" pitchFamily="34" charset="0"/>
              </a:rPr>
              <a:t>Aliquam</a:t>
            </a:r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Gadugi" panose="020B0502040204020203" pitchFamily="34" charset="0"/>
              </a:rPr>
              <a:t>eu</a:t>
            </a:r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Gadugi" panose="020B0502040204020203" pitchFamily="34" charset="0"/>
              </a:rPr>
              <a:t>lobortis</a:t>
            </a:r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Gadugi" panose="020B0502040204020203" pitchFamily="34" charset="0"/>
              </a:rPr>
              <a:t>eros</a:t>
            </a:r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. 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A4F6F4-FA6D-4CF0-8CF2-DAA3E24485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661810" y="4736767"/>
            <a:ext cx="1312938" cy="415931"/>
          </a:xfrm>
          <a:prstGeom prst="rect">
            <a:avLst/>
          </a:prstGeom>
          <a:effectLst/>
        </p:spPr>
      </p:pic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417920818"/>
              </p:ext>
            </p:extLst>
          </p:nvPr>
        </p:nvGraphicFramePr>
        <p:xfrm>
          <a:off x="3532443" y="1832322"/>
          <a:ext cx="5114415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642184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2184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Lorem ipsum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Lorem ipsum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Lorem ipsum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Lorem ipsum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1941286"/>
            <a:ext cx="6146800" cy="4112344"/>
            <a:chOff x="5397500" y="1854200"/>
            <a:chExt cx="6146800" cy="4112344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854200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2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566617" y="203835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0C0466">
                    <a:shade val="30000"/>
                    <a:satMod val="115000"/>
                  </a:srgbClr>
                </a:gs>
                <a:gs pos="50000">
                  <a:srgbClr val="0C0466">
                    <a:shade val="67500"/>
                    <a:satMod val="115000"/>
                  </a:srgbClr>
                </a:gs>
                <a:gs pos="100000">
                  <a:srgbClr val="0C046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566617" y="352937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D30392">
                    <a:shade val="30000"/>
                    <a:satMod val="115000"/>
                  </a:srgbClr>
                </a:gs>
                <a:gs pos="50000">
                  <a:srgbClr val="D30392">
                    <a:shade val="67500"/>
                    <a:satMod val="115000"/>
                  </a:srgbClr>
                </a:gs>
                <a:gs pos="100000">
                  <a:srgbClr val="D30392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566617" y="5020394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F78484">
                    <a:shade val="30000"/>
                    <a:satMod val="115000"/>
                  </a:srgbClr>
                </a:gs>
                <a:gs pos="50000">
                  <a:srgbClr val="F78484">
                    <a:shade val="67500"/>
                    <a:satMod val="115000"/>
                  </a:srgbClr>
                </a:gs>
                <a:gs pos="100000">
                  <a:srgbClr val="F7848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55005" y="1988463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005" y="3477380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5005" y="4968402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38873" y="2246312"/>
              <a:ext cx="217488" cy="346076"/>
              <a:chOff x="6351588" y="1450976"/>
              <a:chExt cx="217488" cy="346076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41"/>
              <p:cNvSpPr>
                <a:spLocks/>
              </p:cNvSpPr>
              <p:nvPr/>
            </p:nvSpPr>
            <p:spPr bwMode="auto">
              <a:xfrm>
                <a:off x="6351588" y="1585914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42"/>
              <p:cNvSpPr>
                <a:spLocks/>
              </p:cNvSpPr>
              <p:nvPr/>
            </p:nvSpPr>
            <p:spPr bwMode="auto">
              <a:xfrm>
                <a:off x="6524626" y="1690689"/>
                <a:ext cx="44450" cy="106363"/>
              </a:xfrm>
              <a:custGeom>
                <a:avLst/>
                <a:gdLst>
                  <a:gd name="T0" fmla="*/ 14 w 28"/>
                  <a:gd name="T1" fmla="*/ 0 h 67"/>
                  <a:gd name="T2" fmla="*/ 28 w 28"/>
                  <a:gd name="T3" fmla="*/ 0 h 67"/>
                  <a:gd name="T4" fmla="*/ 28 w 28"/>
                  <a:gd name="T5" fmla="*/ 67 h 67"/>
                  <a:gd name="T6" fmla="*/ 0 w 28"/>
                  <a:gd name="T7" fmla="*/ 67 h 67"/>
                  <a:gd name="T8" fmla="*/ 0 w 28"/>
                  <a:gd name="T9" fmla="*/ 0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lnTo>
                      <a:pt x="28" y="0"/>
                    </a:lnTo>
                    <a:lnTo>
                      <a:pt x="2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44"/>
              <p:cNvSpPr>
                <a:spLocks/>
              </p:cNvSpPr>
              <p:nvPr/>
            </p:nvSpPr>
            <p:spPr bwMode="auto">
              <a:xfrm>
                <a:off x="6419851" y="1585914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778548" y="3737334"/>
              <a:ext cx="338138" cy="346076"/>
              <a:chOff x="8455025" y="3617913"/>
              <a:chExt cx="338138" cy="346076"/>
            </a:xfrm>
          </p:grpSpPr>
          <p:sp>
            <p:nvSpPr>
              <p:cNvPr id="26" name="Oval 294"/>
              <p:cNvSpPr>
                <a:spLocks noChangeArrowheads="1"/>
              </p:cNvSpPr>
              <p:nvPr/>
            </p:nvSpPr>
            <p:spPr bwMode="auto">
              <a:xfrm>
                <a:off x="8485188" y="3617913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95"/>
              <p:cNvSpPr>
                <a:spLocks/>
              </p:cNvSpPr>
              <p:nvPr/>
            </p:nvSpPr>
            <p:spPr bwMode="auto">
              <a:xfrm>
                <a:off x="8455025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8523288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8636000" y="3632201"/>
                <a:ext cx="157163" cy="211138"/>
              </a:xfrm>
              <a:custGeom>
                <a:avLst/>
                <a:gdLst>
                  <a:gd name="T0" fmla="*/ 9 w 99"/>
                  <a:gd name="T1" fmla="*/ 133 h 133"/>
                  <a:gd name="T2" fmla="*/ 99 w 99"/>
                  <a:gd name="T3" fmla="*/ 133 h 133"/>
                  <a:gd name="T4" fmla="*/ 99 w 99"/>
                  <a:gd name="T5" fmla="*/ 0 h 133"/>
                  <a:gd name="T6" fmla="*/ 0 w 99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" y="133"/>
                    </a:moveTo>
                    <a:lnTo>
                      <a:pt x="99" y="133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Line 298"/>
              <p:cNvSpPr>
                <a:spLocks noChangeShapeType="1"/>
              </p:cNvSpPr>
              <p:nvPr/>
            </p:nvSpPr>
            <p:spPr bwMode="auto">
              <a:xfrm>
                <a:off x="8658225" y="3813176"/>
                <a:ext cx="90488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Line 299"/>
              <p:cNvSpPr>
                <a:spLocks noChangeShapeType="1"/>
              </p:cNvSpPr>
              <p:nvPr/>
            </p:nvSpPr>
            <p:spPr bwMode="auto">
              <a:xfrm flipV="1">
                <a:off x="8688388" y="3752851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300"/>
              <p:cNvSpPr>
                <a:spLocks noChangeShapeType="1"/>
              </p:cNvSpPr>
              <p:nvPr/>
            </p:nvSpPr>
            <p:spPr bwMode="auto">
              <a:xfrm flipV="1">
                <a:off x="8718550" y="3722688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Line 301"/>
              <p:cNvSpPr>
                <a:spLocks noChangeShapeType="1"/>
              </p:cNvSpPr>
              <p:nvPr/>
            </p:nvSpPr>
            <p:spPr bwMode="auto">
              <a:xfrm flipV="1">
                <a:off x="8748713" y="3676651"/>
                <a:ext cx="0" cy="1365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775373" y="5225182"/>
              <a:ext cx="344488" cy="352425"/>
              <a:chOff x="7734300" y="4332288"/>
              <a:chExt cx="344488" cy="352425"/>
            </a:xfrm>
          </p:grpSpPr>
          <p:sp>
            <p:nvSpPr>
              <p:cNvPr id="35" name="Oval 240"/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41"/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42"/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44"/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403225"/>
            <a:ext cx="4241541" cy="854075"/>
          </a:xfrm>
        </p:spPr>
        <p:txBody>
          <a:bodyPr>
            <a:noAutofit/>
          </a:bodyPr>
          <a:lstStyle/>
          <a:p>
            <a:r>
              <a:rPr lang="en-US" dirty="0"/>
              <a:t>Area Chart Presentation Slides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51037207"/>
              </p:ext>
            </p:extLst>
          </p:nvPr>
        </p:nvGraphicFramePr>
        <p:xfrm>
          <a:off x="623889" y="2209177"/>
          <a:ext cx="5109254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7945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336211758"/>
              </p:ext>
            </p:extLst>
          </p:nvPr>
        </p:nvGraphicFramePr>
        <p:xfrm>
          <a:off x="3468915" y="4456759"/>
          <a:ext cx="7823200" cy="1919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3888" y="4877907"/>
            <a:ext cx="2743426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35794" y="1944451"/>
            <a:ext cx="10920412" cy="1962584"/>
            <a:chOff x="623888" y="1573718"/>
            <a:chExt cx="10920412" cy="1962584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1898394914"/>
                </p:ext>
              </p:extLst>
            </p:nvPr>
          </p:nvGraphicFramePr>
          <p:xfrm>
            <a:off x="6238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2" name="Straight Connector 21"/>
            <p:cNvCxnSpPr/>
            <p:nvPr/>
          </p:nvCxnSpPr>
          <p:spPr>
            <a:xfrm>
              <a:off x="6084094" y="1674387"/>
              <a:ext cx="0" cy="176124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Chart 36"/>
            <p:cNvGraphicFramePr/>
            <p:nvPr>
              <p:extLst>
                <p:ext uri="{D42A27DB-BD31-4B8C-83A1-F6EECF244321}">
                  <p14:modId xmlns:p14="http://schemas.microsoft.com/office/powerpoint/2010/main" val="2686346775"/>
                </p:ext>
              </p:extLst>
            </p:nvPr>
          </p:nvGraphicFramePr>
          <p:xfrm>
            <a:off x="68214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44" name="Rounded Rectangle 43"/>
          <p:cNvSpPr/>
          <p:nvPr/>
        </p:nvSpPr>
        <p:spPr>
          <a:xfrm>
            <a:off x="623888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/>
              <a:t>Lorem ipsum dolor sit amet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833394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/>
              <a:t>Lorem ipsum dolor sit amet</a:t>
            </a: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6A4F6F4-FA6D-4CF0-8CF2-DAA3E2448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439531" y="2335939"/>
            <a:ext cx="1312938" cy="415931"/>
          </a:xfrm>
          <a:prstGeom prst="rect">
            <a:avLst/>
          </a:prstGeom>
          <a:effectLst/>
        </p:spPr>
      </p:pic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61151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789659"/>
            <a:chOff x="500751" y="632830"/>
            <a:chExt cx="8477175" cy="47896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4116568"/>
              <a:chOff x="543826" y="1145140"/>
              <a:chExt cx="8469783" cy="411656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470771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94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40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29297600"/>
              </p:ext>
            </p:extLst>
          </p:nvPr>
        </p:nvGraphicFramePr>
        <p:xfrm>
          <a:off x="6429734" y="1575584"/>
          <a:ext cx="5103454" cy="3603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9208165" y="1347062"/>
            <a:ext cx="2325023" cy="184666"/>
            <a:chOff x="13116848" y="4004870"/>
            <a:chExt cx="2325023" cy="184666"/>
          </a:xfrm>
        </p:grpSpPr>
        <p:grpSp>
          <p:nvGrpSpPr>
            <p:cNvPr id="62" name="Group 61"/>
            <p:cNvGrpSpPr/>
            <p:nvPr/>
          </p:nvGrpSpPr>
          <p:grpSpPr>
            <a:xfrm>
              <a:off x="13116848" y="4004870"/>
              <a:ext cx="1177925" cy="184666"/>
              <a:chOff x="7877175" y="1952635"/>
              <a:chExt cx="1177925" cy="184666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7877175" y="1959243"/>
                <a:ext cx="171450" cy="171450"/>
              </a:xfrm>
              <a:prstGeom prst="rect">
                <a:avLst/>
              </a:prstGeom>
              <a:solidFill>
                <a:srgbClr val="F78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147050" y="1952635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1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4263946" y="4004870"/>
              <a:ext cx="1177925" cy="184666"/>
              <a:chOff x="7877175" y="2362992"/>
              <a:chExt cx="1177925" cy="18466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877175" y="2369600"/>
                <a:ext cx="171450" cy="171450"/>
              </a:xfrm>
              <a:prstGeom prst="rect">
                <a:avLst/>
              </a:prstGeom>
              <a:gradFill>
                <a:gsLst>
                  <a:gs pos="0">
                    <a:srgbClr val="D30392"/>
                  </a:gs>
                  <a:gs pos="81000">
                    <a:srgbClr val="0C0466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147050" y="2362992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2</a:t>
                </a: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159994" y="3466791"/>
            <a:ext cx="1996718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Lorem ipsum dolor sit </a:t>
            </a:r>
            <a:r>
              <a:rPr lang="en-US" sz="28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amet</a:t>
            </a: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43510" y="4953608"/>
            <a:ext cx="613202" cy="0"/>
            <a:chOff x="5410200" y="5090501"/>
            <a:chExt cx="61320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540412129"/>
              </p:ext>
            </p:extLst>
          </p:nvPr>
        </p:nvGraphicFramePr>
        <p:xfrm>
          <a:off x="5726017" y="921871"/>
          <a:ext cx="5807171" cy="2977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8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2044231502"/>
              </p:ext>
            </p:extLst>
          </p:nvPr>
        </p:nvGraphicFramePr>
        <p:xfrm>
          <a:off x="1765300" y="2173072"/>
          <a:ext cx="5290452" cy="3204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289196"/>
            <a:ext cx="2683144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549459200"/>
              </p:ext>
            </p:extLst>
          </p:nvPr>
        </p:nvGraphicFramePr>
        <p:xfrm>
          <a:off x="5021942" y="856343"/>
          <a:ext cx="6662057" cy="5417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09258" y="2460166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168994387"/>
              </p:ext>
            </p:extLst>
          </p:nvPr>
        </p:nvGraphicFramePr>
        <p:xfrm>
          <a:off x="1156164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324524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431860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3389272270"/>
              </p:ext>
            </p:extLst>
          </p:nvPr>
        </p:nvGraphicFramePr>
        <p:xfrm>
          <a:off x="6263499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857</Words>
  <Application>Microsoft Office PowerPoint</Application>
  <PresentationFormat>Widescreen</PresentationFormat>
  <Paragraphs>102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Franklin Gothic Demi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nugroho ade</cp:lastModifiedBy>
  <cp:revision>128</cp:revision>
  <dcterms:created xsi:type="dcterms:W3CDTF">2019-06-28T10:05:41Z</dcterms:created>
  <dcterms:modified xsi:type="dcterms:W3CDTF">2019-07-08T06:33:17Z</dcterms:modified>
</cp:coreProperties>
</file>